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63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4BDA-610F-48B8-AA6A-FFFEEE9EACD0}" type="datetimeFigureOut">
              <a:rPr lang="en-US" smtClean="0"/>
              <a:pPr/>
              <a:t>07/07/2017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DDB1-25C6-4E17-A673-2E4A1F6B5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4BDA-610F-48B8-AA6A-FFFEEE9EACD0}" type="datetimeFigureOut">
              <a:rPr lang="en-US" smtClean="0"/>
              <a:pPr/>
              <a:t>07/07/2017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DDB1-25C6-4E17-A673-2E4A1F6B5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4BDA-610F-48B8-AA6A-FFFEEE9EACD0}" type="datetimeFigureOut">
              <a:rPr lang="en-US" smtClean="0"/>
              <a:pPr/>
              <a:t>07/07/2017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DDB1-25C6-4E17-A673-2E4A1F6B5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4BDA-610F-48B8-AA6A-FFFEEE9EACD0}" type="datetimeFigureOut">
              <a:rPr lang="en-US" smtClean="0"/>
              <a:pPr/>
              <a:t>07/07/2017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DDB1-25C6-4E17-A673-2E4A1F6B5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4BDA-610F-48B8-AA6A-FFFEEE9EACD0}" type="datetimeFigureOut">
              <a:rPr lang="en-US" smtClean="0"/>
              <a:pPr/>
              <a:t>07/07/2017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DDB1-25C6-4E17-A673-2E4A1F6B5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4BDA-610F-48B8-AA6A-FFFEEE9EACD0}" type="datetimeFigureOut">
              <a:rPr lang="en-US" smtClean="0"/>
              <a:pPr/>
              <a:t>07/07/2017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DDB1-25C6-4E17-A673-2E4A1F6B5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4BDA-610F-48B8-AA6A-FFFEEE9EACD0}" type="datetimeFigureOut">
              <a:rPr lang="en-US" smtClean="0"/>
              <a:pPr/>
              <a:t>07/07/2017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DDB1-25C6-4E17-A673-2E4A1F6B5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4BDA-610F-48B8-AA6A-FFFEEE9EACD0}" type="datetimeFigureOut">
              <a:rPr lang="en-US" smtClean="0"/>
              <a:pPr/>
              <a:t>07/07/2017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DDB1-25C6-4E17-A673-2E4A1F6B5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4BDA-610F-48B8-AA6A-FFFEEE9EACD0}" type="datetimeFigureOut">
              <a:rPr lang="en-US" smtClean="0"/>
              <a:pPr/>
              <a:t>07/07/2017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DDB1-25C6-4E17-A673-2E4A1F6B5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4BDA-610F-48B8-AA6A-FFFEEE9EACD0}" type="datetimeFigureOut">
              <a:rPr lang="en-US" smtClean="0"/>
              <a:pPr/>
              <a:t>07/07/2017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DDB1-25C6-4E17-A673-2E4A1F6B5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4BDA-610F-48B8-AA6A-FFFEEE9EACD0}" type="datetimeFigureOut">
              <a:rPr lang="en-US" smtClean="0"/>
              <a:pPr/>
              <a:t>07/07/2017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DDB1-25C6-4E17-A673-2E4A1F6B5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94BDA-610F-48B8-AA6A-FFFEEE9EACD0}" type="datetimeFigureOut">
              <a:rPr lang="en-US" smtClean="0"/>
              <a:pPr/>
              <a:t>07/07/2017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4DDB1-25C6-4E17-A673-2E4A1F6B5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HƯỚNG DẪN BÁO CÁO GIÁM SÁT</a:t>
            </a:r>
            <a:br>
              <a:rPr lang="en-US" dirty="0" smtClean="0"/>
            </a:br>
            <a:r>
              <a:rPr lang="en-US" dirty="0" smtClean="0"/>
              <a:t>KSNKBV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TS LÊ NGỌC CỦA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ocuments\PICT0194.JPG"/>
          <p:cNvPicPr>
            <a:picLocks noChangeAspect="1" noChangeArrowheads="1"/>
          </p:cNvPicPr>
          <p:nvPr/>
        </p:nvPicPr>
        <p:blipFill>
          <a:blip r:embed="rId2">
            <a:lum bright="30000" contrast="30000"/>
          </a:blip>
          <a:srcRect t="25430" b="48465"/>
          <a:stretch>
            <a:fillRect/>
          </a:stretch>
        </p:blipFill>
        <p:spPr bwMode="auto">
          <a:xfrm>
            <a:off x="96270" y="2209800"/>
            <a:ext cx="8562266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ocuments\PICT0195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 t="19288" b="7003"/>
          <a:stretch>
            <a:fillRect/>
          </a:stretch>
        </p:blipFill>
        <p:spPr bwMode="auto">
          <a:xfrm>
            <a:off x="23296" y="1219200"/>
            <a:ext cx="8959568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ocuments\PICT0193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 t="13146" b="17752"/>
          <a:stretch>
            <a:fillRect/>
          </a:stretch>
        </p:blipFill>
        <p:spPr bwMode="auto">
          <a:xfrm>
            <a:off x="457200" y="2667000"/>
            <a:ext cx="8086584" cy="4191000"/>
          </a:xfrm>
          <a:prstGeom prst="rect">
            <a:avLst/>
          </a:prstGeom>
          <a:noFill/>
        </p:spPr>
      </p:pic>
      <p:pic>
        <p:nvPicPr>
          <p:cNvPr id="7171" name="Picture 3" descr="C:\Users\Admin\Documents\PICT0192.JPG"/>
          <p:cNvPicPr>
            <a:picLocks noChangeAspect="1" noChangeArrowheads="1"/>
          </p:cNvPicPr>
          <p:nvPr/>
        </p:nvPicPr>
        <p:blipFill>
          <a:blip r:embed="rId3">
            <a:lum bright="20000" contrast="20000"/>
          </a:blip>
          <a:srcRect l="6910" r="5560" b="42322"/>
          <a:stretch>
            <a:fillRect/>
          </a:stretch>
        </p:blipFill>
        <p:spPr bwMode="auto">
          <a:xfrm>
            <a:off x="304800" y="0"/>
            <a:ext cx="8534400" cy="28621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ocuments\PICT0196.JPG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 t="42322" b="8539"/>
          <a:stretch>
            <a:fillRect/>
          </a:stretch>
        </p:blipFill>
        <p:spPr bwMode="auto">
          <a:xfrm>
            <a:off x="152400" y="990600"/>
            <a:ext cx="8763000" cy="32295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10</Words>
  <Application>Microsoft Office PowerPoint</Application>
  <PresentationFormat>On-screen Show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HƯỚNG DẪN BÁO CÁO GIÁM SÁT KSNKBV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HƯỚNG DẪN BÁO CÁO GIÁM SÁT KSNKBV</dc:title>
  <dc:creator>Admin</dc:creator>
  <cp:lastModifiedBy>Admin</cp:lastModifiedBy>
  <cp:revision>7</cp:revision>
  <dcterms:created xsi:type="dcterms:W3CDTF">2013-05-17T03:19:58Z</dcterms:created>
  <dcterms:modified xsi:type="dcterms:W3CDTF">2017-07-07T09:03:43Z</dcterms:modified>
</cp:coreProperties>
</file>